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58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024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752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3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93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503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758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791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091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57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92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46FD-47F1-47C9-9413-1AAA762E963C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C3E3-B43A-4D5B-90B9-6911BBA1F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9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6600" dirty="0" smtClean="0"/>
              <a:t>toekomstplan</a:t>
            </a:r>
            <a:endParaRPr lang="nl-BE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‘Gaat niet over de toekomst van de parochie maar wel over de parochie van de toekomst’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235"/>
            <a:ext cx="2664296" cy="235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⑥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P</a:t>
            </a:r>
            <a:r>
              <a:rPr lang="nl-BE" dirty="0" smtClean="0"/>
              <a:t>arochie </a:t>
            </a:r>
            <a:r>
              <a:rPr lang="nl-BE" dirty="0" smtClean="0"/>
              <a:t>is veilige haven waar parochianen hun geloofservaringen kunnen delen</a:t>
            </a:r>
          </a:p>
          <a:p>
            <a:pPr marL="0" indent="0">
              <a:buNone/>
            </a:pPr>
            <a:r>
              <a:rPr lang="nl-BE" dirty="0" smtClean="0"/>
              <a:t>MAAR</a:t>
            </a:r>
          </a:p>
          <a:p>
            <a:pPr marL="0" indent="0">
              <a:buNone/>
            </a:pPr>
            <a:r>
              <a:rPr lang="nl-BE" sz="3000" dirty="0"/>
              <a:t>m</a:t>
            </a:r>
            <a:r>
              <a:rPr lang="nl-BE" sz="3000" dirty="0" smtClean="0"/>
              <a:t>eer initiatieven nemen om de innerlijke ontdekkingstocht</a:t>
            </a:r>
          </a:p>
          <a:p>
            <a:pPr marL="0" indent="0">
              <a:buNone/>
            </a:pPr>
            <a:r>
              <a:rPr lang="nl-BE" sz="3000" dirty="0" smtClean="0"/>
              <a:t>en het gesprek </a:t>
            </a:r>
          </a:p>
          <a:p>
            <a:pPr marL="0" indent="0">
              <a:buNone/>
            </a:pPr>
            <a:r>
              <a:rPr lang="nl-BE" sz="3000" dirty="0" smtClean="0"/>
              <a:t>hierrond te</a:t>
            </a:r>
          </a:p>
          <a:p>
            <a:pPr marL="0" indent="0">
              <a:buNone/>
            </a:pPr>
            <a:r>
              <a:rPr lang="nl-BE" sz="3000" dirty="0" smtClean="0"/>
              <a:t>stimuleren</a:t>
            </a:r>
            <a:endParaRPr lang="nl-BE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23204"/>
            <a:ext cx="5266384" cy="283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5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smtClean="0"/>
              <a:t>We blijven kiezen voor de e</a:t>
            </a:r>
            <a:r>
              <a:rPr lang="nl-BE" dirty="0" smtClean="0"/>
              <a:t>vangelische </a:t>
            </a:r>
            <a:r>
              <a:rPr lang="nl-BE" dirty="0" smtClean="0"/>
              <a:t>tegendraadse boodschap</a:t>
            </a:r>
          </a:p>
          <a:p>
            <a:pPr marL="0" indent="0">
              <a:buNone/>
            </a:pPr>
            <a:r>
              <a:rPr lang="nl-BE" dirty="0"/>
              <a:t>d</a:t>
            </a:r>
            <a:r>
              <a:rPr lang="nl-BE" dirty="0" smtClean="0"/>
              <a:t>ie onze levensstijl </a:t>
            </a:r>
            <a:r>
              <a:rPr lang="nl-BE" dirty="0" smtClean="0"/>
              <a:t>en 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solidariteit met kwetsbaren</a:t>
            </a:r>
          </a:p>
          <a:p>
            <a:pPr marL="0" indent="0">
              <a:buNone/>
            </a:pPr>
            <a:r>
              <a:rPr lang="nl-BE" dirty="0" smtClean="0"/>
              <a:t>uitdaagt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EN </a:t>
            </a:r>
            <a:r>
              <a:rPr lang="nl-BE" dirty="0" smtClean="0"/>
              <a:t>kiezen ervoor om vaker </a:t>
            </a:r>
          </a:p>
          <a:p>
            <a:pPr marL="0" indent="0">
              <a:buNone/>
            </a:pPr>
            <a:r>
              <a:rPr lang="nl-BE" dirty="0"/>
              <a:t>s</a:t>
            </a:r>
            <a:r>
              <a:rPr lang="nl-BE" dirty="0" smtClean="0"/>
              <a:t>tandpunten in te nemen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48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⑧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We blijven inzetten op een verzorgde </a:t>
            </a:r>
            <a:r>
              <a:rPr lang="nl-BE" dirty="0" smtClean="0"/>
              <a:t>communicatie, intern en extern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EN gaan meer</a:t>
            </a:r>
          </a:p>
          <a:p>
            <a:pPr marL="0" indent="0">
              <a:buNone/>
            </a:pPr>
            <a:r>
              <a:rPr lang="nl-BE" dirty="0" smtClean="0"/>
              <a:t>digitaal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 bwMode="auto">
          <a:xfrm>
            <a:off x="3131840" y="3527864"/>
            <a:ext cx="5737154" cy="27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0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De oefening</a:t>
            </a:r>
            <a:endParaRPr lang="nl-BE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In </a:t>
            </a:r>
            <a:r>
              <a:rPr lang="nl-BE" dirty="0" smtClean="0"/>
              <a:t>onze werkgroepen zetten we onze drome</a:t>
            </a:r>
            <a:r>
              <a:rPr lang="nl-BE" dirty="0" smtClean="0"/>
              <a:t>n om in plannen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En houden we daarbij rekening met de 8 </a:t>
            </a:r>
            <a:r>
              <a:rPr lang="nl-BE" smtClean="0"/>
              <a:t>strategische keuzes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05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Wat is het doel?</a:t>
            </a:r>
            <a:endParaRPr lang="nl-BE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De </a:t>
            </a:r>
            <a:r>
              <a:rPr lang="fr-BE" dirty="0" err="1" smtClean="0"/>
              <a:t>wereld</a:t>
            </a:r>
            <a:r>
              <a:rPr lang="fr-BE" dirty="0" smtClean="0"/>
              <a:t> </a:t>
            </a:r>
            <a:r>
              <a:rPr lang="fr-BE" dirty="0" smtClean="0"/>
              <a:t>om </a:t>
            </a:r>
            <a:r>
              <a:rPr lang="fr-BE" dirty="0" err="1" smtClean="0"/>
              <a:t>ons</a:t>
            </a:r>
            <a:r>
              <a:rPr lang="fr-BE" dirty="0" smtClean="0"/>
              <a:t> </a:t>
            </a:r>
            <a:r>
              <a:rPr lang="fr-BE" dirty="0" err="1" smtClean="0"/>
              <a:t>heen</a:t>
            </a:r>
            <a:r>
              <a:rPr lang="fr-BE" dirty="0" smtClean="0"/>
              <a:t> </a:t>
            </a:r>
            <a:r>
              <a:rPr lang="fr-BE" dirty="0" err="1" smtClean="0"/>
              <a:t>verandert</a:t>
            </a:r>
            <a:r>
              <a:rPr lang="fr-BE" dirty="0" smtClean="0"/>
              <a:t>.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err="1" smtClean="0"/>
              <a:t>Welke</a:t>
            </a:r>
            <a:r>
              <a:rPr lang="fr-BE" dirty="0" smtClean="0"/>
              <a:t> </a:t>
            </a:r>
            <a:r>
              <a:rPr lang="fr-BE" dirty="0" err="1" smtClean="0"/>
              <a:t>zijn</a:t>
            </a:r>
            <a:r>
              <a:rPr lang="fr-BE" dirty="0" smtClean="0"/>
              <a:t> die </a:t>
            </a:r>
            <a:r>
              <a:rPr lang="fr-BE" dirty="0" err="1" smtClean="0"/>
              <a:t>veranderingen</a:t>
            </a:r>
            <a:r>
              <a:rPr lang="fr-BE" dirty="0" smtClean="0"/>
              <a:t>? En </a:t>
            </a:r>
            <a:r>
              <a:rPr lang="fr-BE" dirty="0" err="1" smtClean="0"/>
              <a:t>hoe</a:t>
            </a:r>
            <a:r>
              <a:rPr lang="fr-BE" dirty="0" smtClean="0"/>
              <a:t> </a:t>
            </a:r>
            <a:r>
              <a:rPr lang="fr-BE" dirty="0" err="1" smtClean="0"/>
              <a:t>gaan</a:t>
            </a:r>
            <a:r>
              <a:rPr lang="fr-BE" dirty="0" smtClean="0"/>
              <a:t> </a:t>
            </a:r>
            <a:r>
              <a:rPr lang="fr-BE" dirty="0" err="1" smtClean="0"/>
              <a:t>wij</a:t>
            </a:r>
            <a:r>
              <a:rPr lang="fr-BE" dirty="0" smtClean="0"/>
              <a:t> </a:t>
            </a:r>
            <a:r>
              <a:rPr lang="fr-BE" dirty="0" err="1" smtClean="0"/>
              <a:t>daarmee</a:t>
            </a:r>
            <a:r>
              <a:rPr lang="fr-BE" dirty="0" smtClean="0"/>
              <a:t> om?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Wat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parochie</a:t>
            </a:r>
            <a:r>
              <a:rPr lang="fr-BE" dirty="0" smtClean="0"/>
              <a:t> </a:t>
            </a:r>
            <a:r>
              <a:rPr lang="fr-BE" dirty="0" err="1" smtClean="0"/>
              <a:t>willen</a:t>
            </a:r>
            <a:r>
              <a:rPr lang="fr-BE" dirty="0" smtClean="0"/>
              <a:t> </a:t>
            </a:r>
            <a:endParaRPr lang="fr-BE" dirty="0" smtClean="0"/>
          </a:p>
          <a:p>
            <a:pPr marL="0" indent="0">
              <a:buNone/>
            </a:pPr>
            <a:r>
              <a:rPr lang="fr-BE" dirty="0" err="1" smtClean="0"/>
              <a:t>wij</a:t>
            </a:r>
            <a:r>
              <a:rPr lang="fr-BE" dirty="0" smtClean="0"/>
              <a:t> </a:t>
            </a:r>
            <a:r>
              <a:rPr lang="fr-BE" dirty="0" err="1" smtClean="0"/>
              <a:t>zijn</a:t>
            </a:r>
            <a:r>
              <a:rPr lang="fr-BE" dirty="0" smtClean="0"/>
              <a:t>? </a:t>
            </a:r>
          </a:p>
          <a:p>
            <a:pPr marL="0" indent="0">
              <a:buNone/>
            </a:pPr>
            <a:r>
              <a:rPr lang="fr-BE" dirty="0" err="1" smtClean="0"/>
              <a:t>Welke</a:t>
            </a:r>
            <a:r>
              <a:rPr lang="fr-BE" dirty="0" smtClean="0"/>
              <a:t> </a:t>
            </a:r>
            <a:r>
              <a:rPr lang="fr-BE" dirty="0" err="1" smtClean="0"/>
              <a:t>keuzes</a:t>
            </a:r>
            <a:r>
              <a:rPr lang="fr-BE" dirty="0" smtClean="0"/>
              <a:t> </a:t>
            </a:r>
            <a:r>
              <a:rPr lang="fr-BE" dirty="0" err="1" smtClean="0"/>
              <a:t>maken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r>
              <a:rPr lang="fr-BE" dirty="0" err="1" smtClean="0"/>
              <a:t>voor</a:t>
            </a:r>
            <a:r>
              <a:rPr lang="fr-BE" dirty="0" smtClean="0"/>
              <a:t> de </a:t>
            </a:r>
            <a:r>
              <a:rPr lang="fr-BE" dirty="0" err="1" smtClean="0"/>
              <a:t>volgende</a:t>
            </a:r>
            <a:r>
              <a:rPr lang="fr-BE" dirty="0" smtClean="0"/>
              <a:t> </a:t>
            </a:r>
            <a:r>
              <a:rPr lang="fr-BE" dirty="0" err="1" smtClean="0"/>
              <a:t>jaren</a:t>
            </a:r>
            <a:r>
              <a:rPr lang="fr-BE" dirty="0" smtClean="0"/>
              <a:t>? = plan</a:t>
            </a:r>
            <a:endParaRPr lang="nl-BE" dirty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70" y="2996952"/>
            <a:ext cx="380694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1368152"/>
          </a:xfrm>
        </p:spPr>
        <p:txBody>
          <a:bodyPr>
            <a:normAutofit fontScale="25000" lnSpcReduction="20000"/>
          </a:bodyPr>
          <a:lstStyle/>
          <a:p>
            <a:endParaRPr lang="fr-BE" sz="4300" dirty="0" smtClean="0">
              <a:latin typeface="AR JULIAN" panose="02000000000000000000" pitchFamily="2" charset="0"/>
            </a:endParaRPr>
          </a:p>
          <a:p>
            <a:endParaRPr lang="nl-BE" sz="3700" dirty="0">
              <a:latin typeface="+mj-lt"/>
            </a:endParaRPr>
          </a:p>
          <a:p>
            <a:pPr marL="0" indent="0" algn="ctr">
              <a:buNone/>
            </a:pPr>
            <a:r>
              <a:rPr lang="nl-BE" sz="26400" dirty="0" smtClean="0"/>
              <a:t>Hoe </a:t>
            </a:r>
            <a:r>
              <a:rPr lang="nl-BE" sz="26400" dirty="0" smtClean="0"/>
              <a:t>gingen we te werk?</a:t>
            </a:r>
            <a:endParaRPr lang="nl-BE" sz="26400" dirty="0">
              <a:latin typeface="+mj-lt"/>
            </a:endParaRPr>
          </a:p>
          <a:p>
            <a:endParaRPr lang="fr-BE" sz="4400" dirty="0" smtClean="0">
              <a:latin typeface="+mj-lt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95536" y="198884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/>
              <a:t>Oprichten projectgroep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/>
              <a:t>Contextanalyse</a:t>
            </a:r>
          </a:p>
          <a:p>
            <a:r>
              <a:rPr lang="nl-BE" sz="3200" dirty="0" smtClean="0"/>
              <a:t>	= </a:t>
            </a:r>
            <a:r>
              <a:rPr lang="nl-BE" sz="3200" dirty="0"/>
              <a:t>lezen teksten</a:t>
            </a:r>
          </a:p>
          <a:p>
            <a:r>
              <a:rPr lang="nl-BE" sz="3200" dirty="0" smtClean="0"/>
              <a:t>	= </a:t>
            </a:r>
            <a:r>
              <a:rPr lang="nl-BE" sz="3200" dirty="0"/>
              <a:t>gesprekken met externe experten</a:t>
            </a:r>
          </a:p>
          <a:p>
            <a:r>
              <a:rPr lang="nl-BE" sz="3200" dirty="0" smtClean="0"/>
              <a:t>	= </a:t>
            </a:r>
            <a:r>
              <a:rPr lang="nl-BE" sz="3200" dirty="0"/>
              <a:t>gesprekken met </a:t>
            </a:r>
            <a:r>
              <a:rPr lang="nl-BE" sz="3200" dirty="0" smtClean="0"/>
              <a:t>parochianen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/>
              <a:t>Heel wat nabesprekingen en overleg in de projectgroep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200" dirty="0"/>
          </a:p>
          <a:p>
            <a:r>
              <a:rPr lang="nl-BE" sz="3200" dirty="0" smtClean="0"/>
              <a:t>&gt;&gt;&gt; tekst</a:t>
            </a:r>
            <a:endParaRPr lang="nl-B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51" y="5301208"/>
            <a:ext cx="17621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/>
              <a:t>V</a:t>
            </a:r>
            <a:r>
              <a:rPr lang="nl-BE" sz="6600" dirty="0" smtClean="0"/>
              <a:t>ooraf</a:t>
            </a:r>
            <a:endParaRPr lang="nl-BE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/>
          <a:lstStyle/>
          <a:p>
            <a:r>
              <a:rPr lang="nl-BE" dirty="0" smtClean="0"/>
              <a:t>We vonden geen </a:t>
            </a:r>
            <a:r>
              <a:rPr lang="nl-BE" dirty="0" smtClean="0"/>
              <a:t>PASKLARE </a:t>
            </a:r>
            <a:r>
              <a:rPr lang="nl-BE" dirty="0" smtClean="0"/>
              <a:t>antwoorden op de uitdagingen, we zullen zelf voor de invulling moeten gaan</a:t>
            </a:r>
            <a:endParaRPr lang="nl-BE" dirty="0" smtClean="0"/>
          </a:p>
          <a:p>
            <a:r>
              <a:rPr lang="nl-BE" dirty="0" smtClean="0"/>
              <a:t>Als parochie ‘</a:t>
            </a:r>
            <a:r>
              <a:rPr lang="nl-BE" dirty="0" err="1" smtClean="0"/>
              <a:t>Goe</a:t>
            </a:r>
            <a:r>
              <a:rPr lang="nl-BE" dirty="0" smtClean="0"/>
              <a:t> bezig’, we hebben de traditie om onszelf vaak in vraag te stellen en te vernieuwen</a:t>
            </a:r>
            <a:endParaRPr lang="nl-BE" dirty="0" smtClean="0"/>
          </a:p>
          <a:p>
            <a:r>
              <a:rPr lang="nl-BE" dirty="0" smtClean="0"/>
              <a:t>Ons plan is bewust voluntaristisch, ook al weten we dat de uitdagingen niet min zijn 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08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8 </a:t>
            </a:r>
            <a:r>
              <a:rPr lang="nl-BE" sz="6600" dirty="0" smtClean="0"/>
              <a:t>strategische</a:t>
            </a:r>
            <a:r>
              <a:rPr lang="nl-BE" dirty="0" smtClean="0"/>
              <a:t> lijnen uitgezet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nl-BE" dirty="0" smtClean="0"/>
              <a:t>① 	</a:t>
            </a:r>
            <a:r>
              <a:rPr lang="nl-BE" sz="3000" dirty="0" smtClean="0"/>
              <a:t>als kerkgemeenschap regelmatig blijven         	samen komen</a:t>
            </a:r>
            <a:r>
              <a:rPr lang="nl-BE" sz="3000" dirty="0" smtClean="0"/>
              <a:t>, op 1 plek, waar parochianen verbinding kunnen zoeken in verhalen, symbolen en rituelen</a:t>
            </a:r>
            <a:endParaRPr lang="nl-BE" sz="3000" dirty="0" smtClean="0"/>
          </a:p>
          <a:p>
            <a:pPr marL="0" indent="0">
              <a:buNone/>
            </a:pPr>
            <a:r>
              <a:rPr lang="nl-BE" dirty="0" smtClean="0"/>
              <a:t>MAAR</a:t>
            </a:r>
            <a:endParaRPr lang="nl-BE" dirty="0" smtClean="0"/>
          </a:p>
          <a:p>
            <a:pPr marL="0" indent="0">
              <a:buNone/>
            </a:pPr>
            <a:r>
              <a:rPr lang="nl-BE" sz="3000" dirty="0"/>
              <a:t>k</a:t>
            </a:r>
            <a:r>
              <a:rPr lang="nl-BE" sz="3000" dirty="0" smtClean="0"/>
              <a:t>iezen om meer</a:t>
            </a:r>
            <a:endParaRPr lang="nl-BE" sz="3000" dirty="0" smtClean="0"/>
          </a:p>
          <a:p>
            <a:pPr marL="0" indent="0">
              <a:buNone/>
            </a:pPr>
            <a:r>
              <a:rPr lang="nl-BE" sz="3000" dirty="0" smtClean="0"/>
              <a:t> </a:t>
            </a:r>
            <a:r>
              <a:rPr lang="nl-BE" sz="3000" dirty="0" smtClean="0"/>
              <a:t>naar buiten te </a:t>
            </a:r>
            <a:endParaRPr lang="nl-BE" sz="3000" dirty="0" smtClean="0"/>
          </a:p>
          <a:p>
            <a:pPr marL="0" indent="0">
              <a:buNone/>
            </a:pPr>
            <a:r>
              <a:rPr lang="nl-BE" sz="3000" dirty="0" smtClean="0"/>
              <a:t>gaan </a:t>
            </a:r>
            <a:r>
              <a:rPr lang="nl-BE" sz="3000" dirty="0" smtClean="0"/>
              <a:t>– </a:t>
            </a:r>
            <a:r>
              <a:rPr lang="nl-BE" sz="3000" dirty="0" smtClean="0"/>
              <a:t>‘de zoekers’</a:t>
            </a:r>
            <a:endParaRPr lang="nl-BE" sz="3000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5415880" cy="305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9"/>
          <a:stretch/>
        </p:blipFill>
        <p:spPr bwMode="auto">
          <a:xfrm>
            <a:off x="1979711" y="3789040"/>
            <a:ext cx="7373619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②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000" dirty="0"/>
              <a:t>I</a:t>
            </a:r>
            <a:r>
              <a:rPr lang="nl-BE" sz="3000" dirty="0" smtClean="0"/>
              <a:t>edereen </a:t>
            </a:r>
            <a:r>
              <a:rPr lang="nl-BE" sz="3000" dirty="0" smtClean="0"/>
              <a:t>is welkom</a:t>
            </a:r>
          </a:p>
          <a:p>
            <a:pPr marL="0" indent="0">
              <a:buNone/>
            </a:pPr>
            <a:r>
              <a:rPr lang="nl-BE" sz="3000" dirty="0" smtClean="0"/>
              <a:t>breed aanbod</a:t>
            </a:r>
          </a:p>
          <a:p>
            <a:pPr marL="0" indent="0">
              <a:buNone/>
            </a:pPr>
            <a:r>
              <a:rPr lang="nl-BE" sz="3000" dirty="0" smtClean="0"/>
              <a:t>MAAR opletten voor elitekerk</a:t>
            </a:r>
          </a:p>
          <a:p>
            <a:pPr marL="0" indent="0">
              <a:buNone/>
            </a:pPr>
            <a:r>
              <a:rPr lang="nl-BE" sz="3000" dirty="0"/>
              <a:t>e</a:t>
            </a:r>
            <a:r>
              <a:rPr lang="nl-BE" sz="3000" dirty="0" smtClean="0"/>
              <a:t>n omgaan met groeiende </a:t>
            </a:r>
            <a:r>
              <a:rPr lang="nl-BE" sz="3000" dirty="0" smtClean="0"/>
              <a:t>diversiteit</a:t>
            </a:r>
          </a:p>
          <a:p>
            <a:pPr marL="0" indent="0">
              <a:buNone/>
            </a:pPr>
            <a:r>
              <a:rPr lang="nl-BE" sz="3000" dirty="0" smtClean="0"/>
              <a:t>=meer dan gastvrijheid</a:t>
            </a:r>
          </a:p>
          <a:p>
            <a:pPr marL="0" indent="0">
              <a:buNone/>
            </a:pPr>
            <a:r>
              <a:rPr lang="nl-BE" sz="3000" dirty="0" smtClean="0"/>
              <a:t>=openheid voor echte </a:t>
            </a:r>
          </a:p>
          <a:p>
            <a:pPr marL="0" indent="0">
              <a:buNone/>
            </a:pPr>
            <a:r>
              <a:rPr lang="nl-BE" sz="3000" dirty="0" smtClean="0"/>
              <a:t>Ontmoeting, verbinding &amp;</a:t>
            </a:r>
          </a:p>
          <a:p>
            <a:pPr marL="0" indent="0">
              <a:buNone/>
            </a:pPr>
            <a:r>
              <a:rPr lang="nl-BE" sz="3000" dirty="0" smtClean="0"/>
              <a:t>verandering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33101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③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000" dirty="0" smtClean="0"/>
              <a:t>Jongeren</a:t>
            </a:r>
            <a:r>
              <a:rPr lang="nl-BE" sz="3000" dirty="0" smtClean="0"/>
              <a:t>!</a:t>
            </a:r>
          </a:p>
          <a:p>
            <a:pPr marL="0" indent="0">
              <a:buNone/>
            </a:pPr>
            <a:r>
              <a:rPr lang="nl-BE" sz="3000" dirty="0"/>
              <a:t>k</a:t>
            </a:r>
            <a:r>
              <a:rPr lang="nl-BE" sz="3000" dirty="0" smtClean="0"/>
              <a:t>walitatief catechese-aanbod behouden</a:t>
            </a:r>
            <a:endParaRPr lang="nl-BE" sz="3000" dirty="0"/>
          </a:p>
          <a:p>
            <a:pPr marL="0" indent="0">
              <a:buNone/>
            </a:pPr>
            <a:r>
              <a:rPr lang="nl-BE" sz="3000" dirty="0" smtClean="0"/>
              <a:t>MAAR op zoek naar </a:t>
            </a:r>
            <a:r>
              <a:rPr lang="nl-BE" sz="3000" dirty="0" smtClean="0"/>
              <a:t>nieuwe wegen</a:t>
            </a:r>
            <a:endParaRPr lang="nl-BE" sz="3000" dirty="0" smtClean="0"/>
          </a:p>
          <a:p>
            <a:pPr marL="0" indent="0">
              <a:buNone/>
            </a:pPr>
            <a:r>
              <a:rPr lang="nl-BE" sz="3000" dirty="0"/>
              <a:t>d</a:t>
            </a:r>
            <a:r>
              <a:rPr lang="nl-BE" sz="3000" dirty="0" smtClean="0"/>
              <a:t>oor jongeren vrijplaats aan te bieden</a:t>
            </a:r>
          </a:p>
          <a:p>
            <a:pPr marL="0" indent="0">
              <a:buNone/>
            </a:pPr>
            <a:r>
              <a:rPr lang="nl-BE" sz="3000" dirty="0" smtClean="0"/>
              <a:t>Een plek waar ze zelf</a:t>
            </a:r>
          </a:p>
          <a:p>
            <a:pPr marL="0" indent="0">
              <a:buNone/>
            </a:pPr>
            <a:r>
              <a:rPr lang="nl-BE" sz="3000" dirty="0" smtClean="0"/>
              <a:t>kunnen delen en</a:t>
            </a:r>
          </a:p>
          <a:p>
            <a:pPr marL="0" indent="0">
              <a:buNone/>
            </a:pPr>
            <a:r>
              <a:rPr lang="nl-BE" sz="3000" dirty="0" smtClean="0"/>
              <a:t>ontdekken</a:t>
            </a:r>
            <a:endParaRPr lang="nl-BE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861048"/>
            <a:ext cx="526558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④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We blijven kerk </a:t>
            </a:r>
            <a:r>
              <a:rPr lang="nl-BE" dirty="0" smtClean="0"/>
              <a:t>vanuit de basis, </a:t>
            </a:r>
            <a:r>
              <a:rPr lang="nl-BE" dirty="0" smtClean="0"/>
              <a:t>geven eenieder ruimte </a:t>
            </a:r>
            <a:r>
              <a:rPr lang="nl-BE" dirty="0" smtClean="0"/>
              <a:t>voor initiatief, </a:t>
            </a:r>
            <a:r>
              <a:rPr lang="nl-BE" dirty="0" smtClean="0"/>
              <a:t> geven vertrouwen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3000" dirty="0" smtClean="0"/>
              <a:t>MAAR OOK </a:t>
            </a:r>
            <a:r>
              <a:rPr lang="nl-BE" sz="3000" dirty="0" smtClean="0"/>
              <a:t>voor mensen</a:t>
            </a:r>
          </a:p>
          <a:p>
            <a:pPr marL="0" indent="0">
              <a:buNone/>
            </a:pPr>
            <a:r>
              <a:rPr lang="nl-BE" sz="3000" dirty="0" smtClean="0"/>
              <a:t>die we ontmoeten</a:t>
            </a:r>
          </a:p>
          <a:p>
            <a:pPr marL="0" indent="0">
              <a:buNone/>
            </a:pPr>
            <a:r>
              <a:rPr lang="nl-BE" sz="3000" dirty="0"/>
              <a:t>i</a:t>
            </a:r>
            <a:r>
              <a:rPr lang="nl-BE" sz="3000" dirty="0" smtClean="0"/>
              <a:t>n andere </a:t>
            </a:r>
            <a:r>
              <a:rPr lang="nl-BE" sz="3000" dirty="0" smtClean="0">
                <a:solidFill>
                  <a:srgbClr val="0070C0"/>
                </a:solidFill>
              </a:rPr>
              <a:t>netwerken en</a:t>
            </a:r>
          </a:p>
          <a:p>
            <a:pPr marL="0" indent="0">
              <a:buNone/>
            </a:pPr>
            <a:r>
              <a:rPr lang="nl-BE" sz="3000" dirty="0" smtClean="0">
                <a:solidFill>
                  <a:srgbClr val="0070C0"/>
                </a:solidFill>
              </a:rPr>
              <a:t>bewegingen</a:t>
            </a:r>
            <a:endParaRPr lang="nl-BE" sz="3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79204"/>
            <a:ext cx="4211960" cy="31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8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⑤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V</a:t>
            </a:r>
            <a:r>
              <a:rPr lang="nl-BE" dirty="0" smtClean="0"/>
              <a:t>orming</a:t>
            </a:r>
            <a:endParaRPr lang="nl-BE" dirty="0" smtClean="0"/>
          </a:p>
          <a:p>
            <a:pPr marL="0" indent="0">
              <a:buNone/>
            </a:pPr>
            <a:r>
              <a:rPr lang="nl-BE" sz="3000" dirty="0"/>
              <a:t>t</a:t>
            </a:r>
            <a:r>
              <a:rPr lang="nl-BE" sz="3000" dirty="0" smtClean="0"/>
              <a:t>rain de trainer</a:t>
            </a:r>
          </a:p>
          <a:p>
            <a:pPr marL="0" indent="0">
              <a:buNone/>
            </a:pPr>
            <a:r>
              <a:rPr lang="nl-BE" sz="3000" dirty="0"/>
              <a:t>s</a:t>
            </a:r>
            <a:r>
              <a:rPr lang="nl-BE" sz="3000" dirty="0" smtClean="0"/>
              <a:t>tructureel inplannen </a:t>
            </a:r>
          </a:p>
          <a:p>
            <a:pPr marL="0" indent="0">
              <a:buNone/>
            </a:pPr>
            <a:endParaRPr lang="nl-BE" sz="3000" dirty="0" smtClean="0"/>
          </a:p>
          <a:p>
            <a:pPr marL="0" indent="0">
              <a:buNone/>
            </a:pPr>
            <a:r>
              <a:rPr lang="nl-BE" sz="3000" dirty="0" smtClean="0"/>
              <a:t>verdiepen van geloof maar</a:t>
            </a:r>
          </a:p>
          <a:p>
            <a:pPr marL="0" indent="0">
              <a:buNone/>
            </a:pPr>
            <a:r>
              <a:rPr lang="nl-BE" sz="3000" dirty="0"/>
              <a:t>o</a:t>
            </a:r>
            <a:r>
              <a:rPr lang="nl-BE" sz="3000" dirty="0" smtClean="0"/>
              <a:t>ok  over andere </a:t>
            </a:r>
          </a:p>
          <a:p>
            <a:pPr marL="0" indent="0">
              <a:buNone/>
            </a:pPr>
            <a:r>
              <a:rPr lang="nl-BE" sz="3000" dirty="0" smtClean="0"/>
              <a:t>competenties</a:t>
            </a:r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39" y="1628800"/>
            <a:ext cx="3838178" cy="383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316</Words>
  <Application>Microsoft Office PowerPoint</Application>
  <PresentationFormat>Diavoorstelling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toekomstplan</vt:lpstr>
      <vt:lpstr>Wat is het doel?</vt:lpstr>
      <vt:lpstr>PowerPoint-presentatie</vt:lpstr>
      <vt:lpstr>Vooraf</vt:lpstr>
      <vt:lpstr>8 strategische lijnen uitgezet</vt:lpstr>
      <vt:lpstr>②</vt:lpstr>
      <vt:lpstr>③</vt:lpstr>
      <vt:lpstr>④</vt:lpstr>
      <vt:lpstr>⑤</vt:lpstr>
      <vt:lpstr>⑥</vt:lpstr>
      <vt:lpstr>⑦</vt:lpstr>
      <vt:lpstr>⑧</vt:lpstr>
      <vt:lpstr>De oefening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user</dc:creator>
  <cp:lastModifiedBy>user</cp:lastModifiedBy>
  <cp:revision>33</cp:revision>
  <dcterms:created xsi:type="dcterms:W3CDTF">2021-11-19T16:48:35Z</dcterms:created>
  <dcterms:modified xsi:type="dcterms:W3CDTF">2022-01-05T14:29:20Z</dcterms:modified>
</cp:coreProperties>
</file>